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7"/>
  </p:notesMasterIdLst>
  <p:sldIdLst>
    <p:sldId id="262" r:id="rId3"/>
    <p:sldId id="259" r:id="rId4"/>
    <p:sldId id="264" r:id="rId5"/>
    <p:sldId id="265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1">
          <p15:clr>
            <a:srgbClr val="A4A3A4"/>
          </p15:clr>
        </p15:guide>
        <p15:guide id="2" pos="1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72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2251"/>
        <p:guide pos="14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427E0D2C-1C3D-4D2F-BED5-C4DD17652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E6E01C32-ECDA-4C3A-B233-FA66D20825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E4AAD9F-15B5-4C6D-AD02-FA835069794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4A1F3540-0EA7-4750-A519-A9AD706871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3564AEDC-AC54-401E-A87C-CDB46AB67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6752E61-B6FA-4D7F-85A9-14CB1811DB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71A3F00-0E8A-4EFC-A2FB-B55B680E2B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CB7F15F-207E-4589-8245-676736F9D2B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zervirano mjesto slike slajda 1">
            <a:extLst>
              <a:ext uri="{FF2B5EF4-FFF2-40B4-BE49-F238E27FC236}">
                <a16:creationId xmlns:a16="http://schemas.microsoft.com/office/drawing/2014/main" id="{1EE16B02-23F0-443D-AC43-9A63E33B4D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zervirano mjesto bilježaka 2">
            <a:extLst>
              <a:ext uri="{FF2B5EF4-FFF2-40B4-BE49-F238E27FC236}">
                <a16:creationId xmlns:a16="http://schemas.microsoft.com/office/drawing/2014/main" id="{B2608F04-30A1-4911-9E76-1F097EEE02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9220" name="Rezervirano mjesto broja slajda 3">
            <a:extLst>
              <a:ext uri="{FF2B5EF4-FFF2-40B4-BE49-F238E27FC236}">
                <a16:creationId xmlns:a16="http://schemas.microsoft.com/office/drawing/2014/main" id="{6775BEC3-B6D1-4CD4-9C77-5B8036CCC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A49533-31EC-4C8A-912C-EED6D56E23ED}" type="slidenum">
              <a:rPr lang="hr-HR" altLang="sr-Latn-RS">
                <a:latin typeface="Calibri" panose="020F0502020204030204" pitchFamily="34" charset="0"/>
              </a:rPr>
              <a:pPr eaLnBrk="1" hangingPunct="1"/>
              <a:t>2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1D1B217-FCA9-4308-8362-2DFF5795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C5377-1BBD-42AC-B583-1CFFEACFCE9F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16B7C7F-CAB5-46C6-83AD-85AA4FE9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E01FABA-D179-4FA8-8429-B61A2A159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D3AEE-00F6-4BF4-B373-F9D9B9305442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63B11E3C-0480-4BB9-A1DB-6284E67DE3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3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5227FA3-418F-469F-97AD-3FFEF6364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5298-1321-4584-BD4E-5A27B97C271C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AF609FE-DA88-4BF9-9611-3138C7245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8EBC9E-A605-47C4-B540-C7EFECA26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3BD9C-A0E6-47AE-93D9-E8D3E3D4D4F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6055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FA05701-AB55-48B0-80ED-C0EC2732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C873E-8623-45CD-A107-78F39380E28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5ACB968-EEC9-452D-B19A-78969654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4972F4-D7B6-4262-949B-9C9552CA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55FF9-1DF4-4C40-B139-F2D29EC5DDE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128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E34342-211C-45EA-8E05-EB8616D8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678C-25BB-41EC-9974-85A5A21F7685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9E363EE-E5EF-4FA4-942F-A35BB05C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DEFA36-8972-429C-A997-3FF01908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E0C8-5CFA-4DC5-BA95-54E296859D1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7761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6DAB3D-C599-4CDF-AEAB-D71597BC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AB4C-87C1-4396-9C6E-94B4ECBAFB2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8F3A5EF-4539-440F-91B4-B5470117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6793DBF-51D4-4F93-815D-1424A463F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76856-FB8E-48C6-8646-6A930AA3180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4399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D2E642-AC71-4055-885A-989D7621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9F47C-D590-4DE0-9E7D-FAA3D193AE1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915B46-EFDF-4CA3-890D-8FCE87A2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F5F3326-5B9D-4CFB-90B7-2CA201BB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3E599-0F84-4A3E-8F76-DD8FAFF4132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62842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46C3F10-B2A7-4141-98FB-006E1D48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B7E8-8738-4076-A13A-9D382FE62BC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258E40F-5AB5-44D8-A38C-556394FB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9427129-4353-4AF4-A066-B0AF5CE3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967D-2F97-4602-B04F-99527B6E6F4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70234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6339315-A306-4502-8CB4-DB6D509F1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D700-E59F-46BA-BF53-072C2692659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DED2F26E-9B87-441A-8AC9-52FC1CD82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0A28D15-9549-4280-A3F2-FD4005E69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4BEAE-DEA5-46F6-9EF9-D30ADC5A0CE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585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5C7AF9B-0EB1-4C8A-92CB-7D6D1510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650F-1AB0-4EEE-8068-525666CA9E4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27401B11-0342-4127-A88B-34DA5957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E82C16AC-A887-4632-B11F-8E46AEAC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C37D-8673-4346-8236-49632570CEA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94295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>
            <a:extLst>
              <a:ext uri="{FF2B5EF4-FFF2-40B4-BE49-F238E27FC236}">
                <a16:creationId xmlns:a16="http://schemas.microsoft.com/office/drawing/2014/main" id="{ED296545-47C8-4B69-9F74-69C1E6BB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9C9DB-726F-413F-AD41-E6C5D31136A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3" name="Rezervirano mjesto podnožja 4">
            <a:extLst>
              <a:ext uri="{FF2B5EF4-FFF2-40B4-BE49-F238E27FC236}">
                <a16:creationId xmlns:a16="http://schemas.microsoft.com/office/drawing/2014/main" id="{85EEF7F1-C25D-467E-9DDA-24F4B8DB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>
            <a:extLst>
              <a:ext uri="{FF2B5EF4-FFF2-40B4-BE49-F238E27FC236}">
                <a16:creationId xmlns:a16="http://schemas.microsoft.com/office/drawing/2014/main" id="{CCE9C901-3604-42BE-A04B-FA58CD239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A82D1-182F-43AA-894A-A24F2F51647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71483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6F81CFD-CCEF-4251-BB25-B51EB2061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2124F-9C79-497A-BF71-8CFD45E9174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504EAF9-5263-486E-84B3-B5132D67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0F93250-7275-4694-A18E-7C749AF0F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54AF-B714-4B66-B3F7-F1B37E8C9A7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9891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A15515C-5F56-47F5-B3E7-68A7C627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F3704-AE72-438A-81D1-F239BB3E1C1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D02A512-1C5A-40A2-AAA7-8FCECB92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456126-0D86-47BC-91AF-56DD1B37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80F99-BA60-4B78-A422-DD1D029B39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83971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FA91498-E239-4910-BBBE-D7EA09AE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AC2A-268F-49AE-B9BA-586DD26FE8A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F4FB868-D676-4720-92DE-26D39289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14B1C5E-504B-4B55-951F-0B245E78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B20C-F3A7-47C9-8691-D01DFE55EE2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379297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311323C-CFC8-4A24-AB16-E6F4E058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53E5-3C4D-4B8F-BC44-A405C7403AC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A21776-97A7-4FEF-8EEA-25D3B1F3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3712EB-352E-4115-9256-E6706E2E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86A7B-4FA2-48EF-A658-65FE6C3511E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3809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0A710EF-158C-415A-B927-919F5536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FCC9-4DB2-4033-8392-AF4ECDAE078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F060A5-B148-4E1F-8465-B4F7F124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5619CB-9F19-460F-A2B2-D30FE47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0274-8A7E-4F83-A592-C83AA0E8BBE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1801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ED9B8FB-C71C-4F70-9978-416AD6E4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370-B722-4D03-977C-630B1A3E9E6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27A9336-51D2-42E2-B74E-07A38017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6CBFD9C-DD4B-4F5E-8E55-7D8C795D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D386E-F32D-4D62-AC01-C4D9BDBC9D2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8465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9E5401A-D11A-41B3-B6AE-80EE2A5A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78598-4D7C-48C9-A2E0-A2FADF72A65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BCB1DF1-2723-420E-8101-2D3E1B71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01258A7-79B2-41E3-9BF0-FFB06A14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BC74B-1CFD-4EDC-90C8-51992C687A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9019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1D45C5E3-F144-41F5-8D2D-E3D8246A6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6006C-F256-45B5-B1C8-9B7E1448792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3F815A8B-3088-41FC-89F1-DCDE520D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B30288D-2742-4BDB-9B19-454ED5C9F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F2A19-5940-448B-BF0D-9DA5AE2706D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5758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273041E7-15D2-4DD6-8D0E-C5460D8D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84E9-6D23-49E7-8E42-DCCEBCD9E03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64B91F2-2BB0-4FEE-9591-D063BA8AC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5842CCC7-C85B-4B14-9796-2E3AB7D9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D9FCA-68C3-4126-8578-42C51E3D18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4076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E94554DF-6E89-4871-83DB-87BBAA84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DBE06-AB11-4B7E-BE39-4CBDFCAC0889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99216103-DED7-403D-9B56-411DC87F4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F805AD4-079D-4129-8DC2-00E190AA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30CD4-411F-444E-984B-5C1B9C83844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473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D8989FB-5E58-4936-9435-D113824E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E8E41-3EFB-4B3A-918A-964FA86818C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B911CBD-841D-4DE4-A7D3-55986BF5D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45FE6BA-2171-4BFA-8DB0-23F30C437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358EC-3975-4791-A6AB-52B1902F4AF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6672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958F13C-8609-4994-AB60-464DA12A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BA703-4C25-42AA-AB72-DEEC66046E8E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935C555-80A1-4BD5-9A81-412CD9F3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98BAE90-0E91-4050-A3E9-E040A7C7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E2AE-426E-4DB3-ABD9-9015EA40679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5938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EDDBC74E-1EBA-4F1C-86C6-F7E28A44FBB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45BAE697-5E29-481D-B2A4-2A44920A2F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B7B38B-0A2A-4713-A29B-6DF16A4E9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B1239E-F464-4299-AE46-AFAC2A7D196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3009AAC-E99A-4370-89E3-E5FC4225A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A4159A4-9EE2-4E84-9671-6762FA8ED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5CC8AA2-504E-469A-B456-463CE47420F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6D0F168F-F3FC-40E7-A00D-34ADD98E47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9405EDB1-54A5-4EDD-9264-0C57F45E71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48B71C0-9792-431A-A789-FFD048565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F59CE0-4828-465F-85C7-6850939F11B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B4E9A74-9C5F-44AC-B50A-7991C0BA0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870B18-A172-4461-96D3-C50A53B3C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ECAB81-31A7-4AA7-849A-8C74DFD9D52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1036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3B9899DC-3A5C-4219-A3D3-436A3C8D8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42328"/>
            <a:ext cx="6400800" cy="4857750"/>
          </a:xfrm>
        </p:spPr>
        <p:txBody>
          <a:bodyPr/>
          <a:lstStyle/>
          <a:p>
            <a:pPr eaLnBrk="1" hangingPunct="1"/>
            <a:r>
              <a:rPr lang="hr-HR" altLang="sr-Latn-RS" dirty="0"/>
              <a:t>7.9. Kugla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7842491B-2B38-488A-96BA-0AF846AB9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738" y="1578026"/>
            <a:ext cx="4074942" cy="89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kumimoji="0" lang="hr-HR" altLang="sr-Latn-RS" sz="6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ipsa 8">
            <a:extLst>
              <a:ext uri="{FF2B5EF4-FFF2-40B4-BE49-F238E27FC236}">
                <a16:creationId xmlns:a16="http://schemas.microsoft.com/office/drawing/2014/main" id="{59190AB5-3B57-47B0-8286-7741C6D8B16F}"/>
              </a:ext>
            </a:extLst>
          </p:cNvPr>
          <p:cNvSpPr/>
          <p:nvPr/>
        </p:nvSpPr>
        <p:spPr>
          <a:xfrm>
            <a:off x="2024063" y="3262313"/>
            <a:ext cx="1749425" cy="533400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Elipsa 1">
            <a:extLst>
              <a:ext uri="{FF2B5EF4-FFF2-40B4-BE49-F238E27FC236}">
                <a16:creationId xmlns:a16="http://schemas.microsoft.com/office/drawing/2014/main" id="{F757C62F-EE59-4BDE-933D-6501D1C4F793}"/>
              </a:ext>
            </a:extLst>
          </p:cNvPr>
          <p:cNvSpPr/>
          <p:nvPr/>
        </p:nvSpPr>
        <p:spPr>
          <a:xfrm>
            <a:off x="2020888" y="2660650"/>
            <a:ext cx="1749425" cy="1751013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" name="Freeform 20">
            <a:extLst>
              <a:ext uri="{FF2B5EF4-FFF2-40B4-BE49-F238E27FC236}">
                <a16:creationId xmlns:a16="http://schemas.microsoft.com/office/drawing/2014/main" id="{309F0D83-E1B7-4E3E-9BDC-21159765AD97}"/>
              </a:ext>
            </a:extLst>
          </p:cNvPr>
          <p:cNvSpPr>
            <a:spLocks/>
          </p:cNvSpPr>
          <p:nvPr/>
        </p:nvSpPr>
        <p:spPr bwMode="auto">
          <a:xfrm>
            <a:off x="561975" y="3025775"/>
            <a:ext cx="4530725" cy="1004888"/>
          </a:xfrm>
          <a:custGeom>
            <a:avLst/>
            <a:gdLst>
              <a:gd name="T0" fmla="*/ 0 w 3732"/>
              <a:gd name="T1" fmla="*/ 2147483647 h 900"/>
              <a:gd name="T2" fmla="*/ 2147483647 w 3732"/>
              <a:gd name="T3" fmla="*/ 2147483647 h 900"/>
              <a:gd name="T4" fmla="*/ 2147483647 w 3732"/>
              <a:gd name="T5" fmla="*/ 0 h 900"/>
              <a:gd name="T6" fmla="*/ 2147483647 w 3732"/>
              <a:gd name="T7" fmla="*/ 0 h 900"/>
              <a:gd name="T8" fmla="*/ 0 w 3732"/>
              <a:gd name="T9" fmla="*/ 2147483647 h 9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32"/>
              <a:gd name="T16" fmla="*/ 0 h 900"/>
              <a:gd name="T17" fmla="*/ 3732 w 3732"/>
              <a:gd name="T18" fmla="*/ 900 h 9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32" h="900">
                <a:moveTo>
                  <a:pt x="0" y="900"/>
                </a:moveTo>
                <a:lnTo>
                  <a:pt x="2750" y="900"/>
                </a:lnTo>
                <a:lnTo>
                  <a:pt x="3732" y="0"/>
                </a:lnTo>
                <a:lnTo>
                  <a:pt x="982" y="0"/>
                </a:lnTo>
                <a:lnTo>
                  <a:pt x="0" y="900"/>
                </a:lnTo>
                <a:close/>
              </a:path>
            </a:pathLst>
          </a:custGeom>
          <a:solidFill>
            <a:srgbClr val="0070C0">
              <a:alpha val="34901"/>
            </a:srgbClr>
          </a:solidFill>
          <a:ln w="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7CCE9087-78D4-4ABB-BA79-5E96D28CF935}"/>
              </a:ext>
            </a:extLst>
          </p:cNvPr>
          <p:cNvSpPr/>
          <p:nvPr/>
        </p:nvSpPr>
        <p:spPr>
          <a:xfrm>
            <a:off x="2024063" y="3262313"/>
            <a:ext cx="1749425" cy="533400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 dirty="0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1CB8B17C-51E0-4AB2-A03F-26EE5FAB9660}"/>
              </a:ext>
            </a:extLst>
          </p:cNvPr>
          <p:cNvCxnSpPr/>
          <p:nvPr/>
        </p:nvCxnSpPr>
        <p:spPr>
          <a:xfrm flipH="1">
            <a:off x="2895600" y="3529013"/>
            <a:ext cx="8651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a 14">
            <a:extLst>
              <a:ext uri="{FF2B5EF4-FFF2-40B4-BE49-F238E27FC236}">
                <a16:creationId xmlns:a16="http://schemas.microsoft.com/office/drawing/2014/main" id="{3CEF63FB-3FAE-4613-A2F7-D19FB364B645}"/>
              </a:ext>
            </a:extLst>
          </p:cNvPr>
          <p:cNvSpPr/>
          <p:nvPr/>
        </p:nvSpPr>
        <p:spPr>
          <a:xfrm>
            <a:off x="2867025" y="3497263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3F2A7099-9728-48EE-BF1B-D820A7F72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170" y="4503566"/>
            <a:ext cx="1423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 dirty="0">
                <a:solidFill>
                  <a:srgbClr val="002060"/>
                </a:solidFill>
              </a:rPr>
              <a:t>glavni krug</a:t>
            </a:r>
          </a:p>
        </p:txBody>
      </p:sp>
      <p:sp>
        <p:nvSpPr>
          <p:cNvPr id="100" name="TekstniOkvir 99">
            <a:extLst>
              <a:ext uri="{FF2B5EF4-FFF2-40B4-BE49-F238E27FC236}">
                <a16:creationId xmlns:a16="http://schemas.microsoft.com/office/drawing/2014/main" id="{1768D119-B73A-4A7E-BFCA-0D4D9A48F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373" y="540508"/>
            <a:ext cx="17510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3200" b="1" dirty="0"/>
              <a:t>KUGLA</a:t>
            </a:r>
          </a:p>
        </p:txBody>
      </p:sp>
      <p:sp>
        <p:nvSpPr>
          <p:cNvPr id="101" name="TekstniOkvir 100">
            <a:extLst>
              <a:ext uri="{FF2B5EF4-FFF2-40B4-BE49-F238E27FC236}">
                <a16:creationId xmlns:a16="http://schemas.microsoft.com/office/drawing/2014/main" id="{8F021E0C-0B6E-41E3-85BB-20159094E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272" y="1862504"/>
            <a:ext cx="440492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Zakrivljena </a:t>
            </a:r>
            <a:r>
              <a:rPr lang="hr-HR" altLang="sr-Latn-RS" dirty="0" err="1"/>
              <a:t>kuglina</a:t>
            </a:r>
            <a:r>
              <a:rPr lang="hr-HR" altLang="sr-Latn-RS" dirty="0"/>
              <a:t> ploha ili sfera je skup svih točaka prostora kuje su udaljene od jedne čvrste točke za udaljenost </a:t>
            </a:r>
            <a:r>
              <a:rPr lang="hr-HR" altLang="sr-Latn-RS" i="1" dirty="0"/>
              <a:t>r</a:t>
            </a:r>
            <a:endParaRPr lang="hr-HR" altLang="sr-Latn-RS" b="1" dirty="0"/>
          </a:p>
        </p:txBody>
      </p:sp>
      <p:cxnSp>
        <p:nvCxnSpPr>
          <p:cNvPr id="32" name="Ravni poveznik sa strelicom 31">
            <a:extLst>
              <a:ext uri="{FF2B5EF4-FFF2-40B4-BE49-F238E27FC236}">
                <a16:creationId xmlns:a16="http://schemas.microsoft.com/office/drawing/2014/main" id="{DF653598-2115-494A-B9FA-37F024FBCF9D}"/>
              </a:ext>
            </a:extLst>
          </p:cNvPr>
          <p:cNvCxnSpPr>
            <a:cxnSpLocks/>
          </p:cNvCxnSpPr>
          <p:nvPr/>
        </p:nvCxnSpPr>
        <p:spPr>
          <a:xfrm>
            <a:off x="2715066" y="3700073"/>
            <a:ext cx="1089122" cy="876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sa strelicom 34">
            <a:extLst>
              <a:ext uri="{FF2B5EF4-FFF2-40B4-BE49-F238E27FC236}">
                <a16:creationId xmlns:a16="http://schemas.microsoft.com/office/drawing/2014/main" id="{E47A399A-6187-4D3A-AF31-464C3D630D49}"/>
              </a:ext>
            </a:extLst>
          </p:cNvPr>
          <p:cNvCxnSpPr>
            <a:cxnSpLocks/>
          </p:cNvCxnSpPr>
          <p:nvPr/>
        </p:nvCxnSpPr>
        <p:spPr>
          <a:xfrm flipV="1">
            <a:off x="2754924" y="2194559"/>
            <a:ext cx="1071489" cy="4621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niOkvir 7">
            <a:extLst>
              <a:ext uri="{FF2B5EF4-FFF2-40B4-BE49-F238E27FC236}">
                <a16:creationId xmlns:a16="http://schemas.microsoft.com/office/drawing/2014/main" id="{409A5572-3479-4811-A00A-386FF979B88F}"/>
              </a:ext>
            </a:extLst>
          </p:cNvPr>
          <p:cNvSpPr txBox="1"/>
          <p:nvPr/>
        </p:nvSpPr>
        <p:spPr>
          <a:xfrm>
            <a:off x="3108960" y="3204131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r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1DB9DEE8-1EDD-4C80-BAFA-EADDB8459C19}"/>
              </a:ext>
            </a:extLst>
          </p:cNvPr>
          <p:cNvSpPr txBox="1"/>
          <p:nvPr/>
        </p:nvSpPr>
        <p:spPr>
          <a:xfrm>
            <a:off x="2574387" y="320413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29" grpId="0"/>
      <p:bldP spid="100" grpId="0"/>
      <p:bldP spid="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>
            <a:extLst>
              <a:ext uri="{FF2B5EF4-FFF2-40B4-BE49-F238E27FC236}">
                <a16:creationId xmlns:a16="http://schemas.microsoft.com/office/drawing/2014/main" id="{4EAF7A34-F78D-433E-AC9A-408B37820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03213"/>
            <a:ext cx="8229600" cy="1143000"/>
          </a:xfrm>
        </p:spPr>
        <p:txBody>
          <a:bodyPr/>
          <a:lstStyle/>
          <a:p>
            <a:r>
              <a:rPr lang="hr-HR" altLang="sr-Latn-RS" sz="3600" dirty="0"/>
              <a:t>Oplošje kugle</a:t>
            </a:r>
          </a:p>
        </p:txBody>
      </p:sp>
      <p:graphicFrame>
        <p:nvGraphicFramePr>
          <p:cNvPr id="8198" name="Objekt 8">
            <a:extLst>
              <a:ext uri="{FF2B5EF4-FFF2-40B4-BE49-F238E27FC236}">
                <a16:creationId xmlns:a16="http://schemas.microsoft.com/office/drawing/2014/main" id="{DF35373B-42E6-4CF5-9CFB-6F9DA3106F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942522"/>
              </p:ext>
            </p:extLst>
          </p:nvPr>
        </p:nvGraphicFramePr>
        <p:xfrm>
          <a:off x="3333140" y="3325934"/>
          <a:ext cx="232886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609480" imgH="203040" progId="Equation.DSMT4">
                  <p:embed/>
                </p:oleObj>
              </mc:Choice>
              <mc:Fallback>
                <p:oleObj name="Equation" r:id="rId3" imgW="609480" imgH="203040" progId="Equation.DSMT4">
                  <p:embed/>
                  <p:pic>
                    <p:nvPicPr>
                      <p:cNvPr id="8198" name="Objekt 8">
                        <a:extLst>
                          <a:ext uri="{FF2B5EF4-FFF2-40B4-BE49-F238E27FC236}">
                            <a16:creationId xmlns:a16="http://schemas.microsoft.com/office/drawing/2014/main" id="{DF35373B-42E6-4CF5-9CFB-6F9DA3106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140" y="3325934"/>
                        <a:ext cx="2328862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kstniOkvir 1">
            <a:extLst>
              <a:ext uri="{FF2B5EF4-FFF2-40B4-BE49-F238E27FC236}">
                <a16:creationId xmlns:a16="http://schemas.microsoft.com/office/drawing/2014/main" id="{67CFB947-37AD-48A4-9BDA-1221EB0AC726}"/>
              </a:ext>
            </a:extLst>
          </p:cNvPr>
          <p:cNvSpPr txBox="1"/>
          <p:nvPr/>
        </p:nvSpPr>
        <p:spPr>
          <a:xfrm>
            <a:off x="1533378" y="2307102"/>
            <a:ext cx="6353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/>
              <a:t>Oplošje kugle jednako je površini sfere. </a:t>
            </a:r>
          </a:p>
          <a:p>
            <a:pPr algn="ctr"/>
            <a:r>
              <a:rPr lang="hr-HR" dirty="0"/>
              <a:t>Površina sfere četiri je puta veća od površine glavnog kruga: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933D56-4A1D-4EC5-AB07-935A660D9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Volumen kugle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0745A7-67EB-4785-9E5D-F9133933C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36563"/>
          </a:xfrm>
        </p:spPr>
        <p:txBody>
          <a:bodyPr/>
          <a:lstStyle/>
          <a:p>
            <a:pPr algn="ctr"/>
            <a:r>
              <a:rPr lang="hr-HR" dirty="0"/>
              <a:t>proporcionalan je kubu </a:t>
            </a:r>
            <a:r>
              <a:rPr lang="hr-HR" dirty="0" err="1"/>
              <a:t>radiusa</a:t>
            </a:r>
            <a:endParaRPr lang="hr-HR" dirty="0"/>
          </a:p>
        </p:txBody>
      </p:sp>
      <p:graphicFrame>
        <p:nvGraphicFramePr>
          <p:cNvPr id="4" name="Objekt 8">
            <a:extLst>
              <a:ext uri="{FF2B5EF4-FFF2-40B4-BE49-F238E27FC236}">
                <a16:creationId xmlns:a16="http://schemas.microsoft.com/office/drawing/2014/main" id="{DBF9A5AB-D9CB-4D55-848D-FE99450DFE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65480"/>
              </p:ext>
            </p:extLst>
          </p:nvPr>
        </p:nvGraphicFramePr>
        <p:xfrm>
          <a:off x="3309938" y="2773363"/>
          <a:ext cx="2376487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622080" imgH="419040" progId="Equation.DSMT4">
                  <p:embed/>
                </p:oleObj>
              </mc:Choice>
              <mc:Fallback>
                <p:oleObj name="Equation" r:id="rId3" imgW="622080" imgH="419040" progId="Equation.DSMT4">
                  <p:embed/>
                  <p:pic>
                    <p:nvPicPr>
                      <p:cNvPr id="8198" name="Objekt 8">
                        <a:extLst>
                          <a:ext uri="{FF2B5EF4-FFF2-40B4-BE49-F238E27FC236}">
                            <a16:creationId xmlns:a16="http://schemas.microsoft.com/office/drawing/2014/main" id="{DF35373B-42E6-4CF5-9CFB-6F9DA3106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8" y="2773363"/>
                        <a:ext cx="2376487" cy="160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3583377"/>
      </p:ext>
    </p:extLst>
  </p:cSld>
  <p:clrMapOvr>
    <a:masterClrMapping/>
  </p:clrMapOvr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7_8_stozac</Template>
  <TotalTime>33</TotalTime>
  <Words>59</Words>
  <Application>Microsoft Office PowerPoint</Application>
  <PresentationFormat>Prikaz na zaslonu (4:3)</PresentationFormat>
  <Paragraphs>13</Paragraphs>
  <Slides>4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Myriad Pro</vt:lpstr>
      <vt:lpstr>Math 8</vt:lpstr>
      <vt:lpstr>1_Math 8</vt:lpstr>
      <vt:lpstr>MathType 7.0 Equation</vt:lpstr>
      <vt:lpstr>PowerPoint prezentacija</vt:lpstr>
      <vt:lpstr>PowerPoint prezentacija</vt:lpstr>
      <vt:lpstr>Oplošje kugle</vt:lpstr>
      <vt:lpstr>Volumen kugle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4</cp:revision>
  <dcterms:created xsi:type="dcterms:W3CDTF">2022-03-12T14:08:08Z</dcterms:created>
  <dcterms:modified xsi:type="dcterms:W3CDTF">2022-03-12T15:30:17Z</dcterms:modified>
</cp:coreProperties>
</file>